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292" r:id="rId4"/>
    <p:sldId id="293" r:id="rId5"/>
    <p:sldId id="312" r:id="rId6"/>
    <p:sldId id="275" r:id="rId7"/>
    <p:sldId id="313" r:id="rId8"/>
  </p:sldIdLst>
  <p:sldSz cx="10691813" cy="7559675"/>
  <p:notesSz cx="6797675" cy="9926638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TT Fors" panose="020B0003030001020000" pitchFamily="34" charset="0"/>
      <p:regular r:id="rId15"/>
    </p:embeddedFont>
    <p:embeddedFont>
      <p:font typeface="TT Fors Bold" panose="020B0003030001020000" pitchFamily="34" charset="0"/>
      <p:regular r:id="rId16"/>
      <p:bold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Töcker" initials="LT" lastIdx="1" clrIdx="0">
    <p:extLst>
      <p:ext uri="{19B8F6BF-5375-455C-9EA6-DF929625EA0E}">
        <p15:presenceInfo xmlns:p15="http://schemas.microsoft.com/office/powerpoint/2012/main" userId="S-1-5-21-3783162374-765496694-549105625-18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104" d="100"/>
          <a:sy n="104" d="100"/>
        </p:scale>
        <p:origin x="13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31623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354772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93771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40058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0828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74201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58537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6617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09653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0534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3986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17289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515460"/>
            <a:ext cx="9221689" cy="1461188"/>
          </a:xfrm>
        </p:spPr>
        <p:txBody>
          <a:bodyPr/>
          <a:lstStyle/>
          <a:p>
            <a:r>
              <a:rPr lang="de-DE" dirty="0">
                <a:latin typeface="TT Fors Bold" panose="020B0003030001020000" pitchFamily="34" charset="0"/>
              </a:rPr>
              <a:t>Druckhinweise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789A18BC-C8BF-4AAF-88D6-3FCC768FDAA6}"/>
              </a:ext>
            </a:extLst>
          </p:cNvPr>
          <p:cNvSpPr txBox="1">
            <a:spLocks/>
          </p:cNvSpPr>
          <p:nvPr/>
        </p:nvSpPr>
        <p:spPr>
          <a:xfrm>
            <a:off x="815390" y="2172249"/>
            <a:ext cx="4530515" cy="4695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977" indent="-251977" algn="l" defTabSz="1007909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3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886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84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795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750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704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659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613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100" dirty="0">
                <a:latin typeface="TT Fors" panose="020B0003030001020000" pitchFamily="34" charset="0"/>
              </a:rPr>
              <a:t>Papier: Verwenden Sie schweres Papier (z. B. 250 g).</a:t>
            </a:r>
          </a:p>
          <a:p>
            <a:r>
              <a:rPr lang="de-DE" sz="2100" dirty="0">
                <a:latin typeface="TT Fors" panose="020B0003030001020000" pitchFamily="34" charset="0"/>
              </a:rPr>
              <a:t>Hinweis S. 2: Drucken Sie auf DIN A4, 1 Seite pro Blatt</a:t>
            </a:r>
          </a:p>
          <a:p>
            <a:r>
              <a:rPr lang="de-DE" sz="2100" dirty="0">
                <a:latin typeface="TT Fors" panose="020B0003030001020000" pitchFamily="34" charset="0"/>
              </a:rPr>
              <a:t>Hinweise S. 3-6 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Einseitiger Druck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2 Seiten pro Blatt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Falten Sie die bedruckten Blätter in der Mitte und schneiden Sie gegebenenfalls die Druckränder ab.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Das Ergebnis sind gefaltete Schilder.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B502273-23A2-4503-987C-0F078DEB9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3963" y="2546818"/>
            <a:ext cx="935836" cy="67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911" y="1140247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00"/>
              </a:lnSpc>
              <a:defRPr/>
            </a:pPr>
            <a:r>
              <a:rPr lang="de-DE" sz="5400" b="1" dirty="0">
                <a:solidFill>
                  <a:srgbClr val="F5DF4D"/>
                </a:solidFill>
                <a:latin typeface="TT Fors Bold" panose="020B0003030001020000" pitchFamily="34" charset="0"/>
              </a:rPr>
              <a:t>Ein Burger </a:t>
            </a:r>
            <a:r>
              <a:rPr lang="de-DE" sz="5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für‘s</a:t>
            </a:r>
            <a:r>
              <a:rPr lang="de-DE" sz="5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Klima!?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106812"/>
            <a:ext cx="508584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white"/>
                </a:solidFill>
                <a:latin typeface="TT Fors Bold" panose="020B0003030001020000" pitchFamily="34" charset="0"/>
              </a:rPr>
              <a:t>Ihr seid das Küchenteam in einer Kantine!</a:t>
            </a:r>
          </a:p>
          <a:p>
            <a:r>
              <a:rPr lang="de-DE" sz="2400" dirty="0">
                <a:solidFill>
                  <a:prstClr val="white"/>
                </a:solidFill>
                <a:latin typeface="TT Fors Bold" panose="020B0003030001020000" pitchFamily="34" charset="0"/>
              </a:rPr>
              <a:t>Ihr müsst 100 Gäste mit gesundem, sättigendem und klimafreundlichem Essen versorgen.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AB45A-29C1-5947-9576-105914C4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98856" y="2846904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334315" y="3226690"/>
            <a:ext cx="1844876" cy="184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  <a:defRPr/>
            </a:pPr>
            <a:r>
              <a:rPr lang="de-DE" sz="1600" dirty="0">
                <a:solidFill>
                  <a:srgbClr val="BB244A"/>
                </a:solidFill>
                <a:latin typeface="TT Fors Bold" panose="020B0003030001020000" pitchFamily="34" charset="0"/>
              </a:rPr>
              <a:t>Denk daran: 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Handle nachhaltig bei der Arbeit: Als Profi kannst du viel bewirken!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B534D-0DCB-9844-921D-156B0E920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3" y="5329592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3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042D5-3A08-4F77-9250-8C51F5B6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7AC5CA-2A7C-4D3C-A236-851D5429F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45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spcAft>
                <a:spcPts val="188"/>
              </a:spcAft>
            </a:pPr>
            <a:r>
              <a:rPr lang="de-DE" sz="1508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0996">
              <a:spcAft>
                <a:spcPts val="188"/>
              </a:spcAft>
            </a:pPr>
            <a:r>
              <a:rPr lang="en-US" sz="1508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532479"/>
            <a:ext cx="6657988" cy="7408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Stellt einen klimafreundlichen und leckeren Burger eurer Wahl zusammen</a:t>
            </a:r>
          </a:p>
          <a:p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>
              <a:lnSpc>
                <a:spcPts val="5090"/>
              </a:lnSpc>
            </a:pPr>
            <a:r>
              <a:rPr lang="de-DE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Entscheidet euch für Zutaten und wiegt den Burger ab.</a:t>
            </a:r>
          </a:p>
          <a:p>
            <a:pPr defTabSz="430996">
              <a:lnSpc>
                <a:spcPts val="5090"/>
              </a:lnSpc>
            </a:pPr>
            <a:endParaRPr lang="en-US" sz="509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/>
            <a:r>
              <a:rPr lang="en-US" sz="10582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83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1364720"/>
            <a:ext cx="6657988" cy="4670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0996">
              <a:lnSpc>
                <a:spcPts val="5090"/>
              </a:lnSpc>
            </a:pPr>
            <a:r>
              <a:rPr lang="de-DE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Füllt das Menü aus und bewertet es:</a:t>
            </a:r>
          </a:p>
          <a:p>
            <a:pPr lvl="0" defTabSz="430996">
              <a:lnSpc>
                <a:spcPts val="5090"/>
              </a:lnSpc>
            </a:pPr>
            <a:b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</a:b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0996">
              <a:lnSpc>
                <a:spcPts val="5090"/>
              </a:lnSpc>
            </a:pP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Wie </a:t>
            </a:r>
            <a:r>
              <a:rPr lang="en-US" sz="5090" b="1" dirty="0" err="1">
                <a:solidFill>
                  <a:srgbClr val="F5DF4D"/>
                </a:solidFill>
                <a:latin typeface="TT Fors" panose="020B0003030001020000" pitchFamily="34" charset="0"/>
              </a:rPr>
              <a:t>klimafreundlich</a:t>
            </a: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" panose="020B0003030001020000" pitchFamily="34" charset="0"/>
              </a:rPr>
              <a:t>ist</a:t>
            </a: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 die </a:t>
            </a:r>
            <a:r>
              <a:rPr lang="en-US" sz="5090" b="1" dirty="0" err="1">
                <a:solidFill>
                  <a:srgbClr val="F5DF4D"/>
                </a:solidFill>
                <a:latin typeface="TT Fors" panose="020B0003030001020000" pitchFamily="34" charset="0"/>
              </a:rPr>
              <a:t>Kantine</a:t>
            </a:r>
            <a:r>
              <a:rPr lang="en-US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?</a:t>
            </a:r>
            <a:endParaRPr kumimoji="0" lang="en-US" sz="509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059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164</Words>
  <Application>Microsoft Office PowerPoint</Application>
  <PresentationFormat>Benutzerdefiniert</PresentationFormat>
  <Paragraphs>24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 Light</vt:lpstr>
      <vt:lpstr>Calibri</vt:lpstr>
      <vt:lpstr>TT Fors Bold</vt:lpstr>
      <vt:lpstr>TT Fors</vt:lpstr>
      <vt:lpstr>Office Theme</vt:lpstr>
      <vt:lpstr>1_Office Theme</vt:lpstr>
      <vt:lpstr>Druckhinweise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75</cp:revision>
  <cp:lastPrinted>2025-07-31T10:07:39Z</cp:lastPrinted>
  <dcterms:created xsi:type="dcterms:W3CDTF">2025-01-17T12:37:01Z</dcterms:created>
  <dcterms:modified xsi:type="dcterms:W3CDTF">2025-09-15T13:15:07Z</dcterms:modified>
</cp:coreProperties>
</file>